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4" r:id="rId1"/>
  </p:sldMasterIdLst>
  <p:sldIdLst>
    <p:sldId id="256" r:id="rId2"/>
  </p:sldIdLst>
  <p:sldSz cx="6119813" cy="41402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2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677575"/>
            <a:ext cx="5201841" cy="1441403"/>
          </a:xfrm>
        </p:spPr>
        <p:txBody>
          <a:bodyPr anchor="b"/>
          <a:lstStyle>
            <a:lvl1pPr algn="ctr">
              <a:defRPr sz="3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2174564"/>
            <a:ext cx="4589860" cy="999590"/>
          </a:xfrm>
        </p:spPr>
        <p:txBody>
          <a:bodyPr/>
          <a:lstStyle>
            <a:lvl1pPr marL="0" indent="0" algn="ctr">
              <a:buNone/>
              <a:defRPr sz="1449"/>
            </a:lvl1pPr>
            <a:lvl2pPr marL="276012" indent="0" algn="ctr">
              <a:buNone/>
              <a:defRPr sz="1207"/>
            </a:lvl2pPr>
            <a:lvl3pPr marL="552023" indent="0" algn="ctr">
              <a:buNone/>
              <a:defRPr sz="1087"/>
            </a:lvl3pPr>
            <a:lvl4pPr marL="828035" indent="0" algn="ctr">
              <a:buNone/>
              <a:defRPr sz="966"/>
            </a:lvl4pPr>
            <a:lvl5pPr marL="1104047" indent="0" algn="ctr">
              <a:buNone/>
              <a:defRPr sz="966"/>
            </a:lvl5pPr>
            <a:lvl6pPr marL="1380058" indent="0" algn="ctr">
              <a:buNone/>
              <a:defRPr sz="966"/>
            </a:lvl6pPr>
            <a:lvl7pPr marL="1656070" indent="0" algn="ctr">
              <a:buNone/>
              <a:defRPr sz="966"/>
            </a:lvl7pPr>
            <a:lvl8pPr marL="1932081" indent="0" algn="ctr">
              <a:buNone/>
              <a:defRPr sz="966"/>
            </a:lvl8pPr>
            <a:lvl9pPr marL="2208093" indent="0" algn="ctr">
              <a:buNone/>
              <a:defRPr sz="96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1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85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032176"/>
            <a:ext cx="5278339" cy="1722208"/>
          </a:xfrm>
        </p:spPr>
        <p:txBody>
          <a:bodyPr anchor="b"/>
          <a:lstStyle>
            <a:lvl1pPr>
              <a:defRPr sz="36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2770677"/>
            <a:ext cx="5278339" cy="905668"/>
          </a:xfrm>
        </p:spPr>
        <p:txBody>
          <a:bodyPr/>
          <a:lstStyle>
            <a:lvl1pPr marL="0" indent="0">
              <a:buNone/>
              <a:defRPr sz="1449">
                <a:solidFill>
                  <a:schemeClr val="tx1"/>
                </a:solidFill>
              </a:defRPr>
            </a:lvl1pPr>
            <a:lvl2pPr marL="276012" indent="0">
              <a:buNone/>
              <a:defRPr sz="1207">
                <a:solidFill>
                  <a:schemeClr val="tx1">
                    <a:tint val="75000"/>
                  </a:schemeClr>
                </a:solidFill>
              </a:defRPr>
            </a:lvl2pPr>
            <a:lvl3pPr marL="552023" indent="0">
              <a:buNone/>
              <a:defRPr sz="1087">
                <a:solidFill>
                  <a:schemeClr val="tx1">
                    <a:tint val="75000"/>
                  </a:schemeClr>
                </a:solidFill>
              </a:defRPr>
            </a:lvl3pPr>
            <a:lvl4pPr marL="828035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4pPr>
            <a:lvl5pPr marL="1104047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5pPr>
            <a:lvl6pPr marL="1380058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6pPr>
            <a:lvl7pPr marL="1656070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7pPr>
            <a:lvl8pPr marL="1932081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8pPr>
            <a:lvl9pPr marL="2208093" indent="0">
              <a:buNone/>
              <a:defRPr sz="9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70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102137"/>
            <a:ext cx="2600921" cy="26269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102137"/>
            <a:ext cx="2600921" cy="26269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34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20428"/>
            <a:ext cx="5278339" cy="80024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014924"/>
            <a:ext cx="2588967" cy="497399"/>
          </a:xfrm>
        </p:spPr>
        <p:txBody>
          <a:bodyPr anchor="b"/>
          <a:lstStyle>
            <a:lvl1pPr marL="0" indent="0">
              <a:buNone/>
              <a:defRPr sz="1449" b="1"/>
            </a:lvl1pPr>
            <a:lvl2pPr marL="276012" indent="0">
              <a:buNone/>
              <a:defRPr sz="1207" b="1"/>
            </a:lvl2pPr>
            <a:lvl3pPr marL="552023" indent="0">
              <a:buNone/>
              <a:defRPr sz="1087" b="1"/>
            </a:lvl3pPr>
            <a:lvl4pPr marL="828035" indent="0">
              <a:buNone/>
              <a:defRPr sz="966" b="1"/>
            </a:lvl4pPr>
            <a:lvl5pPr marL="1104047" indent="0">
              <a:buNone/>
              <a:defRPr sz="966" b="1"/>
            </a:lvl5pPr>
            <a:lvl6pPr marL="1380058" indent="0">
              <a:buNone/>
              <a:defRPr sz="966" b="1"/>
            </a:lvl6pPr>
            <a:lvl7pPr marL="1656070" indent="0">
              <a:buNone/>
              <a:defRPr sz="966" b="1"/>
            </a:lvl7pPr>
            <a:lvl8pPr marL="1932081" indent="0">
              <a:buNone/>
              <a:defRPr sz="966" b="1"/>
            </a:lvl8pPr>
            <a:lvl9pPr marL="2208093" indent="0">
              <a:buNone/>
              <a:defRPr sz="96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1512323"/>
            <a:ext cx="2588967" cy="22243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014924"/>
            <a:ext cx="2601718" cy="497399"/>
          </a:xfrm>
        </p:spPr>
        <p:txBody>
          <a:bodyPr anchor="b"/>
          <a:lstStyle>
            <a:lvl1pPr marL="0" indent="0">
              <a:buNone/>
              <a:defRPr sz="1449" b="1"/>
            </a:lvl1pPr>
            <a:lvl2pPr marL="276012" indent="0">
              <a:buNone/>
              <a:defRPr sz="1207" b="1"/>
            </a:lvl2pPr>
            <a:lvl3pPr marL="552023" indent="0">
              <a:buNone/>
              <a:defRPr sz="1087" b="1"/>
            </a:lvl3pPr>
            <a:lvl4pPr marL="828035" indent="0">
              <a:buNone/>
              <a:defRPr sz="966" b="1"/>
            </a:lvl4pPr>
            <a:lvl5pPr marL="1104047" indent="0">
              <a:buNone/>
              <a:defRPr sz="966" b="1"/>
            </a:lvl5pPr>
            <a:lvl6pPr marL="1380058" indent="0">
              <a:buNone/>
              <a:defRPr sz="966" b="1"/>
            </a:lvl6pPr>
            <a:lvl7pPr marL="1656070" indent="0">
              <a:buNone/>
              <a:defRPr sz="966" b="1"/>
            </a:lvl7pPr>
            <a:lvl8pPr marL="1932081" indent="0">
              <a:buNone/>
              <a:defRPr sz="966" b="1"/>
            </a:lvl8pPr>
            <a:lvl9pPr marL="2208093" indent="0">
              <a:buNone/>
              <a:defRPr sz="96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512323"/>
            <a:ext cx="2601718" cy="22243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92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19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66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76013"/>
            <a:ext cx="1973799" cy="966047"/>
          </a:xfrm>
        </p:spPr>
        <p:txBody>
          <a:bodyPr anchor="b"/>
          <a:lstStyle>
            <a:lvl1pPr>
              <a:defRPr sz="193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596113"/>
            <a:ext cx="3098155" cy="2942225"/>
          </a:xfrm>
        </p:spPr>
        <p:txBody>
          <a:bodyPr/>
          <a:lstStyle>
            <a:lvl1pPr>
              <a:defRPr sz="1932"/>
            </a:lvl1pPr>
            <a:lvl2pPr>
              <a:defRPr sz="1690"/>
            </a:lvl2pPr>
            <a:lvl3pPr>
              <a:defRPr sz="1449"/>
            </a:lvl3pPr>
            <a:lvl4pPr>
              <a:defRPr sz="1207"/>
            </a:lvl4pPr>
            <a:lvl5pPr>
              <a:defRPr sz="1207"/>
            </a:lvl5pPr>
            <a:lvl6pPr>
              <a:defRPr sz="1207"/>
            </a:lvl6pPr>
            <a:lvl7pPr>
              <a:defRPr sz="1207"/>
            </a:lvl7pPr>
            <a:lvl8pPr>
              <a:defRPr sz="1207"/>
            </a:lvl8pPr>
            <a:lvl9pPr>
              <a:defRPr sz="12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42060"/>
            <a:ext cx="1973799" cy="2301070"/>
          </a:xfrm>
        </p:spPr>
        <p:txBody>
          <a:bodyPr/>
          <a:lstStyle>
            <a:lvl1pPr marL="0" indent="0">
              <a:buNone/>
              <a:defRPr sz="966"/>
            </a:lvl1pPr>
            <a:lvl2pPr marL="276012" indent="0">
              <a:buNone/>
              <a:defRPr sz="845"/>
            </a:lvl2pPr>
            <a:lvl3pPr marL="552023" indent="0">
              <a:buNone/>
              <a:defRPr sz="724"/>
            </a:lvl3pPr>
            <a:lvl4pPr marL="828035" indent="0">
              <a:buNone/>
              <a:defRPr sz="604"/>
            </a:lvl4pPr>
            <a:lvl5pPr marL="1104047" indent="0">
              <a:buNone/>
              <a:defRPr sz="604"/>
            </a:lvl5pPr>
            <a:lvl6pPr marL="1380058" indent="0">
              <a:buNone/>
              <a:defRPr sz="604"/>
            </a:lvl6pPr>
            <a:lvl7pPr marL="1656070" indent="0">
              <a:buNone/>
              <a:defRPr sz="604"/>
            </a:lvl7pPr>
            <a:lvl8pPr marL="1932081" indent="0">
              <a:buNone/>
              <a:defRPr sz="604"/>
            </a:lvl8pPr>
            <a:lvl9pPr marL="2208093" indent="0">
              <a:buNone/>
              <a:defRPr sz="6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546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76013"/>
            <a:ext cx="1973799" cy="966047"/>
          </a:xfrm>
        </p:spPr>
        <p:txBody>
          <a:bodyPr anchor="b"/>
          <a:lstStyle>
            <a:lvl1pPr>
              <a:defRPr sz="193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596113"/>
            <a:ext cx="3098155" cy="2942225"/>
          </a:xfrm>
        </p:spPr>
        <p:txBody>
          <a:bodyPr anchor="t"/>
          <a:lstStyle>
            <a:lvl1pPr marL="0" indent="0">
              <a:buNone/>
              <a:defRPr sz="1932"/>
            </a:lvl1pPr>
            <a:lvl2pPr marL="276012" indent="0">
              <a:buNone/>
              <a:defRPr sz="1690"/>
            </a:lvl2pPr>
            <a:lvl3pPr marL="552023" indent="0">
              <a:buNone/>
              <a:defRPr sz="1449"/>
            </a:lvl3pPr>
            <a:lvl4pPr marL="828035" indent="0">
              <a:buNone/>
              <a:defRPr sz="1207"/>
            </a:lvl4pPr>
            <a:lvl5pPr marL="1104047" indent="0">
              <a:buNone/>
              <a:defRPr sz="1207"/>
            </a:lvl5pPr>
            <a:lvl6pPr marL="1380058" indent="0">
              <a:buNone/>
              <a:defRPr sz="1207"/>
            </a:lvl6pPr>
            <a:lvl7pPr marL="1656070" indent="0">
              <a:buNone/>
              <a:defRPr sz="1207"/>
            </a:lvl7pPr>
            <a:lvl8pPr marL="1932081" indent="0">
              <a:buNone/>
              <a:defRPr sz="1207"/>
            </a:lvl8pPr>
            <a:lvl9pPr marL="2208093" indent="0">
              <a:buNone/>
              <a:defRPr sz="120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42060"/>
            <a:ext cx="1973799" cy="2301070"/>
          </a:xfrm>
        </p:spPr>
        <p:txBody>
          <a:bodyPr/>
          <a:lstStyle>
            <a:lvl1pPr marL="0" indent="0">
              <a:buNone/>
              <a:defRPr sz="966"/>
            </a:lvl1pPr>
            <a:lvl2pPr marL="276012" indent="0">
              <a:buNone/>
              <a:defRPr sz="845"/>
            </a:lvl2pPr>
            <a:lvl3pPr marL="552023" indent="0">
              <a:buNone/>
              <a:defRPr sz="724"/>
            </a:lvl3pPr>
            <a:lvl4pPr marL="828035" indent="0">
              <a:buNone/>
              <a:defRPr sz="604"/>
            </a:lvl4pPr>
            <a:lvl5pPr marL="1104047" indent="0">
              <a:buNone/>
              <a:defRPr sz="604"/>
            </a:lvl5pPr>
            <a:lvl6pPr marL="1380058" indent="0">
              <a:buNone/>
              <a:defRPr sz="604"/>
            </a:lvl6pPr>
            <a:lvl7pPr marL="1656070" indent="0">
              <a:buNone/>
              <a:defRPr sz="604"/>
            </a:lvl7pPr>
            <a:lvl8pPr marL="1932081" indent="0">
              <a:buNone/>
              <a:defRPr sz="604"/>
            </a:lvl8pPr>
            <a:lvl9pPr marL="2208093" indent="0">
              <a:buNone/>
              <a:defRPr sz="6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81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3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220427"/>
            <a:ext cx="1319585" cy="3508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220427"/>
            <a:ext cx="3882256" cy="3508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20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220428"/>
            <a:ext cx="5278339" cy="80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102137"/>
            <a:ext cx="5278339" cy="2626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3837353"/>
            <a:ext cx="1376958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B8DEC-4887-42D5-B933-7DC138E80845}" type="datetimeFigureOut">
              <a:rPr kumimoji="1" lang="ja-JP" altLang="en-US" smtClean="0"/>
              <a:t>2020/2/28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3837353"/>
            <a:ext cx="2065437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3837353"/>
            <a:ext cx="1376958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4FCE-AD09-4856-A7DB-2E7774F943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94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552023" rtl="0" eaLnBrk="1" latinLnBrk="0" hangingPunct="1">
        <a:lnSpc>
          <a:spcPct val="90000"/>
        </a:lnSpc>
        <a:spcBef>
          <a:spcPct val="0"/>
        </a:spcBef>
        <a:buNone/>
        <a:defRPr kumimoji="1" sz="26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006" indent="-138006" algn="l" defTabSz="552023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kumimoji="1" sz="1690" kern="1200">
          <a:solidFill>
            <a:schemeClr val="tx1"/>
          </a:solidFill>
          <a:latin typeface="+mn-lt"/>
          <a:ea typeface="+mn-ea"/>
          <a:cs typeface="+mn-cs"/>
        </a:defRPr>
      </a:lvl1pPr>
      <a:lvl2pPr marL="414017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449" kern="1200">
          <a:solidFill>
            <a:schemeClr val="tx1"/>
          </a:solidFill>
          <a:latin typeface="+mn-lt"/>
          <a:ea typeface="+mn-ea"/>
          <a:cs typeface="+mn-cs"/>
        </a:defRPr>
      </a:lvl2pPr>
      <a:lvl3pPr marL="690029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207" kern="1200">
          <a:solidFill>
            <a:schemeClr val="tx1"/>
          </a:solidFill>
          <a:latin typeface="+mn-lt"/>
          <a:ea typeface="+mn-ea"/>
          <a:cs typeface="+mn-cs"/>
        </a:defRPr>
      </a:lvl3pPr>
      <a:lvl4pPr marL="966041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4pPr>
      <a:lvl5pPr marL="1242052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5pPr>
      <a:lvl6pPr marL="1518064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6pPr>
      <a:lvl7pPr marL="1794076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7pPr>
      <a:lvl8pPr marL="2070087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8pPr>
      <a:lvl9pPr marL="2346099" indent="-138006" algn="l" defTabSz="552023" rtl="0" eaLnBrk="1" latinLnBrk="0" hangingPunct="1">
        <a:lnSpc>
          <a:spcPct val="90000"/>
        </a:lnSpc>
        <a:spcBef>
          <a:spcPts val="302"/>
        </a:spcBef>
        <a:buFont typeface="Arial" panose="020B0604020202020204" pitchFamily="34" charset="0"/>
        <a:buChar char="•"/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1pPr>
      <a:lvl2pPr marL="276012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2pPr>
      <a:lvl3pPr marL="552023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3pPr>
      <a:lvl4pPr marL="828035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4pPr>
      <a:lvl5pPr marL="1104047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5pPr>
      <a:lvl6pPr marL="1380058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6pPr>
      <a:lvl7pPr marL="1656070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7pPr>
      <a:lvl8pPr marL="1932081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8pPr>
      <a:lvl9pPr marL="2208093" algn="l" defTabSz="552023" rtl="0" eaLnBrk="1" latinLnBrk="0" hangingPunct="1">
        <a:defRPr kumimoji="1" sz="1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99">
            <a:extLst>
              <a:ext uri="{FF2B5EF4-FFF2-40B4-BE49-F238E27FC236}">
                <a16:creationId xmlns:a16="http://schemas.microsoft.com/office/drawing/2014/main" id="{322972A3-4D55-4CA8-BE8F-A35FC217BC38}"/>
              </a:ext>
            </a:extLst>
          </p:cNvPr>
          <p:cNvSpPr txBox="1"/>
          <p:nvPr/>
        </p:nvSpPr>
        <p:spPr>
          <a:xfrm rot="16200000">
            <a:off x="827740" y="75543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KP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101">
            <a:extLst>
              <a:ext uri="{FF2B5EF4-FFF2-40B4-BE49-F238E27FC236}">
                <a16:creationId xmlns:a16="http://schemas.microsoft.com/office/drawing/2014/main" id="{FCCAECAD-0823-47E0-BAC9-A2CEF12C8323}"/>
              </a:ext>
            </a:extLst>
          </p:cNvPr>
          <p:cNvSpPr txBox="1"/>
          <p:nvPr/>
        </p:nvSpPr>
        <p:spPr>
          <a:xfrm rot="16200000">
            <a:off x="768428" y="1931600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IR64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102">
            <a:extLst>
              <a:ext uri="{FF2B5EF4-FFF2-40B4-BE49-F238E27FC236}">
                <a16:creationId xmlns:a16="http://schemas.microsoft.com/office/drawing/2014/main" id="{75F90C16-A1F0-47E4-B3A2-2B5E2DA16A83}"/>
              </a:ext>
            </a:extLst>
          </p:cNvPr>
          <p:cNvSpPr txBox="1"/>
          <p:nvPr/>
        </p:nvSpPr>
        <p:spPr>
          <a:xfrm rot="16200000">
            <a:off x="619349" y="3277687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Dro1-NIL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103">
            <a:extLst>
              <a:ext uri="{FF2B5EF4-FFF2-40B4-BE49-F238E27FC236}">
                <a16:creationId xmlns:a16="http://schemas.microsoft.com/office/drawing/2014/main" id="{74D07720-0567-470E-8CFA-7B0BE65FD1F6}"/>
              </a:ext>
            </a:extLst>
          </p:cNvPr>
          <p:cNvSpPr txBox="1"/>
          <p:nvPr/>
        </p:nvSpPr>
        <p:spPr>
          <a:xfrm>
            <a:off x="1394732" y="21230"/>
            <a:ext cx="8471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CT image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104">
            <a:extLst>
              <a:ext uri="{FF2B5EF4-FFF2-40B4-BE49-F238E27FC236}">
                <a16:creationId xmlns:a16="http://schemas.microsoft.com/office/drawing/2014/main" id="{7EEEB408-8074-42DE-91F2-19742FF32993}"/>
              </a:ext>
            </a:extLst>
          </p:cNvPr>
          <p:cNvSpPr txBox="1"/>
          <p:nvPr/>
        </p:nvSpPr>
        <p:spPr>
          <a:xfrm>
            <a:off x="2809581" y="21230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basket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105">
            <a:extLst>
              <a:ext uri="{FF2B5EF4-FFF2-40B4-BE49-F238E27FC236}">
                <a16:creationId xmlns:a16="http://schemas.microsoft.com/office/drawing/2014/main" id="{15E6D6E3-0BD3-43C1-99BA-9F2F5E4AD576}"/>
              </a:ext>
            </a:extLst>
          </p:cNvPr>
          <p:cNvSpPr txBox="1"/>
          <p:nvPr/>
        </p:nvSpPr>
        <p:spPr>
          <a:xfrm>
            <a:off x="4176068" y="2123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trace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 descr="カップ, ボトル, 次, 座っている が含まれている画像&#10;&#10;自動的に生成された説明">
            <a:extLst>
              <a:ext uri="{FF2B5EF4-FFF2-40B4-BE49-F238E27FC236}">
                <a16:creationId xmlns:a16="http://schemas.microsoft.com/office/drawing/2014/main" id="{7D0FFAC5-B374-4E0F-A4B7-212CBA7E7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14" y="266196"/>
            <a:ext cx="1255482" cy="1255482"/>
          </a:xfrm>
          <a:prstGeom prst="rect">
            <a:avLst/>
          </a:prstGeom>
        </p:spPr>
      </p:pic>
      <p:pic>
        <p:nvPicPr>
          <p:cNvPr id="5" name="図 4" descr="テニス, ラケット, 自転車, 室内 が含まれている画像&#10;&#10;自動的に生成された説明">
            <a:extLst>
              <a:ext uri="{FF2B5EF4-FFF2-40B4-BE49-F238E27FC236}">
                <a16:creationId xmlns:a16="http://schemas.microsoft.com/office/drawing/2014/main" id="{C242CE69-6A15-462D-A192-924714003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599" y="266196"/>
            <a:ext cx="1252081" cy="1252081"/>
          </a:xfrm>
          <a:prstGeom prst="rect">
            <a:avLst/>
          </a:prstGeom>
        </p:spPr>
      </p:pic>
      <p:pic>
        <p:nvPicPr>
          <p:cNvPr id="7" name="図 6" descr="物体, ボトル が含まれている画像&#10;&#10;自動的に生成された説明">
            <a:extLst>
              <a:ext uri="{FF2B5EF4-FFF2-40B4-BE49-F238E27FC236}">
                <a16:creationId xmlns:a16="http://schemas.microsoft.com/office/drawing/2014/main" id="{5441CC17-1E7F-4836-BAA2-FDD935818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378" y="266195"/>
            <a:ext cx="1249069" cy="1249069"/>
          </a:xfrm>
          <a:prstGeom prst="rect">
            <a:avLst/>
          </a:prstGeom>
        </p:spPr>
      </p:pic>
      <p:pic>
        <p:nvPicPr>
          <p:cNvPr id="9" name="図 8" descr="座っている, 写真 が含まれている画像&#10;&#10;自動的に生成された説明">
            <a:extLst>
              <a:ext uri="{FF2B5EF4-FFF2-40B4-BE49-F238E27FC236}">
                <a16:creationId xmlns:a16="http://schemas.microsoft.com/office/drawing/2014/main" id="{608036CD-B5E7-4D20-94BB-B9A5D4AC7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14" y="1564676"/>
            <a:ext cx="1255482" cy="1255482"/>
          </a:xfrm>
          <a:prstGeom prst="rect">
            <a:avLst/>
          </a:prstGeom>
        </p:spPr>
      </p:pic>
      <p:pic>
        <p:nvPicPr>
          <p:cNvPr id="11" name="図 10" descr="植物, 室内 が含まれている画像&#10;&#10;自動的に生成された説明">
            <a:extLst>
              <a:ext uri="{FF2B5EF4-FFF2-40B4-BE49-F238E27FC236}">
                <a16:creationId xmlns:a16="http://schemas.microsoft.com/office/drawing/2014/main" id="{80535878-B75E-4AB0-9C03-C9D93152D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95" y="1561632"/>
            <a:ext cx="1252081" cy="1252081"/>
          </a:xfrm>
          <a:prstGeom prst="rect">
            <a:avLst/>
          </a:prstGeom>
        </p:spPr>
      </p:pic>
      <p:pic>
        <p:nvPicPr>
          <p:cNvPr id="13" name="図 12" descr="緑色 が含まれている画像&#10;&#10;自動的に生成された説明">
            <a:extLst>
              <a:ext uri="{FF2B5EF4-FFF2-40B4-BE49-F238E27FC236}">
                <a16:creationId xmlns:a16="http://schemas.microsoft.com/office/drawing/2014/main" id="{9751F4A5-6311-4B4C-B24E-885D1B47D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975" y="1561632"/>
            <a:ext cx="1249069" cy="1249069"/>
          </a:xfrm>
          <a:prstGeom prst="rect">
            <a:avLst/>
          </a:prstGeom>
        </p:spPr>
      </p:pic>
      <p:pic>
        <p:nvPicPr>
          <p:cNvPr id="15" name="図 14" descr="ボトル, 白, 写真 が含まれている画像&#10;&#10;自動的に生成された説明">
            <a:extLst>
              <a:ext uri="{FF2B5EF4-FFF2-40B4-BE49-F238E27FC236}">
                <a16:creationId xmlns:a16="http://schemas.microsoft.com/office/drawing/2014/main" id="{873E806A-CD31-41BC-8B67-EF82909EF5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14" y="2863156"/>
            <a:ext cx="1255482" cy="1255482"/>
          </a:xfrm>
          <a:prstGeom prst="rect">
            <a:avLst/>
          </a:prstGeom>
        </p:spPr>
      </p:pic>
      <p:pic>
        <p:nvPicPr>
          <p:cNvPr id="17" name="図 16" descr="自転車, 座っている が含まれている画像&#10;&#10;自動的に生成された説明">
            <a:extLst>
              <a:ext uri="{FF2B5EF4-FFF2-40B4-BE49-F238E27FC236}">
                <a16:creationId xmlns:a16="http://schemas.microsoft.com/office/drawing/2014/main" id="{FE5C7C2D-68DE-43A4-BEE0-B39542AC73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95" y="2857068"/>
            <a:ext cx="1255482" cy="1255482"/>
          </a:xfrm>
          <a:prstGeom prst="rect">
            <a:avLst/>
          </a:prstGeom>
        </p:spPr>
      </p:pic>
      <p:pic>
        <p:nvPicPr>
          <p:cNvPr id="19" name="図 18" descr="ケーキ が含まれている画像&#10;&#10;自動的に生成された説明">
            <a:extLst>
              <a:ext uri="{FF2B5EF4-FFF2-40B4-BE49-F238E27FC236}">
                <a16:creationId xmlns:a16="http://schemas.microsoft.com/office/drawing/2014/main" id="{35B8E1AE-4D49-41D1-A5A2-2AB1BDBB84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975" y="2857068"/>
            <a:ext cx="1255482" cy="125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64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2020-02-28T07:00:30Z</dcterms:created>
  <dcterms:modified xsi:type="dcterms:W3CDTF">2020-02-28T07:00:33Z</dcterms:modified>
</cp:coreProperties>
</file>